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32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09/06/2024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176468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250910" y="10483"/>
            <a:ext cx="4356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latin typeface="Corbel" panose="020B0503020204020204" pitchFamily="34" charset="0"/>
              </a:rPr>
              <a:t>La monnaie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9317399-2B05-CCFE-19D6-14C41FF1E63A}"/>
              </a:ext>
            </a:extLst>
          </p:cNvPr>
          <p:cNvGrpSpPr/>
          <p:nvPr/>
        </p:nvGrpSpPr>
        <p:grpSpPr>
          <a:xfrm>
            <a:off x="327990" y="4571103"/>
            <a:ext cx="6202017" cy="5247224"/>
            <a:chOff x="301014" y="4456734"/>
            <a:chExt cx="6202017" cy="5247224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64860CC8-203E-EE44-576E-243C441909DE}"/>
                </a:ext>
              </a:extLst>
            </p:cNvPr>
            <p:cNvSpPr/>
            <p:nvPr/>
          </p:nvSpPr>
          <p:spPr>
            <a:xfrm>
              <a:off x="301014" y="4727116"/>
              <a:ext cx="6202017" cy="4976842"/>
            </a:xfrm>
            <a:prstGeom prst="roundRect">
              <a:avLst>
                <a:gd name="adj" fmla="val 6698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218CC167-B690-36B8-3914-DF46670FF7B4}"/>
                </a:ext>
              </a:extLst>
            </p:cNvPr>
            <p:cNvSpPr/>
            <p:nvPr/>
          </p:nvSpPr>
          <p:spPr>
            <a:xfrm>
              <a:off x="704257" y="4456734"/>
              <a:ext cx="2555777" cy="54076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Billets</a:t>
              </a:r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D3790E9-501A-2306-C721-50C2FCBAB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4045" y="5069602"/>
              <a:ext cx="2268000" cy="1222593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AD6749E-8E50-B4F0-E063-484211830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058" y="6610220"/>
              <a:ext cx="2193316" cy="1175476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EA9FC8C-6914-D749-76B0-44A4BE4B5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226" y="6537690"/>
              <a:ext cx="2380764" cy="1287101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5990D0B-6CE6-1077-7337-4FA1BB544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62" y="5314917"/>
              <a:ext cx="2160000" cy="1090125"/>
            </a:xfrm>
            <a:prstGeom prst="rect">
              <a:avLst/>
            </a:prstGeom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8EF815B0-824A-C5B0-EB93-52E8B666DCC0}"/>
              </a:ext>
            </a:extLst>
          </p:cNvPr>
          <p:cNvGrpSpPr/>
          <p:nvPr/>
        </p:nvGrpSpPr>
        <p:grpSpPr>
          <a:xfrm>
            <a:off x="301014" y="1064301"/>
            <a:ext cx="6202017" cy="3152099"/>
            <a:chOff x="301014" y="1064301"/>
            <a:chExt cx="6202017" cy="3152099"/>
          </a:xfrm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id="{4D7ACB41-4A97-51AA-0531-A981AE7C2704}"/>
                </a:ext>
              </a:extLst>
            </p:cNvPr>
            <p:cNvSpPr/>
            <p:nvPr/>
          </p:nvSpPr>
          <p:spPr>
            <a:xfrm>
              <a:off x="301014" y="1334683"/>
              <a:ext cx="6202017" cy="2881717"/>
            </a:xfrm>
            <a:prstGeom prst="roundRect">
              <a:avLst>
                <a:gd name="adj" fmla="val 669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D8646264-E7D2-D809-3B72-9548319957A0}"/>
                </a:ext>
              </a:extLst>
            </p:cNvPr>
            <p:cNvSpPr/>
            <p:nvPr/>
          </p:nvSpPr>
          <p:spPr>
            <a:xfrm>
              <a:off x="704257" y="1064301"/>
              <a:ext cx="2555777" cy="54076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Pièces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45CEB06-1941-81B9-CDE3-D3CC993A5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205" y="3099333"/>
              <a:ext cx="865039" cy="864000"/>
            </a:xfrm>
            <a:prstGeom prst="rect">
              <a:avLst/>
            </a:prstGeom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58651AE7-5599-79C3-99D1-0A206E7C5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39" y="2042612"/>
              <a:ext cx="618745" cy="618745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D48968C4-1D59-EFA4-74B9-5E6820745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708" y="2005935"/>
              <a:ext cx="648000" cy="648000"/>
            </a:xfrm>
            <a:prstGeom prst="rect">
              <a:avLst/>
            </a:prstGeom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ADCC763-CCB7-6054-A236-2709B2098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4916" y="1959768"/>
              <a:ext cx="762002" cy="784862"/>
            </a:xfrm>
            <a:prstGeom prst="rect">
              <a:avLst/>
            </a:prstGeom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4AC730A1-F0C9-F770-510A-A31901171D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4" t="18829" r="21381" b="18637"/>
            <a:stretch/>
          </p:blipFill>
          <p:spPr>
            <a:xfrm>
              <a:off x="3226280" y="1986027"/>
              <a:ext cx="729016" cy="720000"/>
            </a:xfrm>
            <a:prstGeom prst="rect">
              <a:avLst/>
            </a:prstGeom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E64F90C2-B24D-7D3F-2424-3BE7E0AA49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41" t="15259" r="18442" b="15047"/>
            <a:stretch/>
          </p:blipFill>
          <p:spPr>
            <a:xfrm>
              <a:off x="4256231" y="1917399"/>
              <a:ext cx="843721" cy="828000"/>
            </a:xfrm>
            <a:prstGeom prst="rect">
              <a:avLst/>
            </a:prstGeom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4C19BA2E-5F6A-3B95-4EDB-AECEFE9C3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97" t="11645" r="14773" b="11851"/>
            <a:stretch/>
          </p:blipFill>
          <p:spPr>
            <a:xfrm>
              <a:off x="5321300" y="1845399"/>
              <a:ext cx="919298" cy="900000"/>
            </a:xfrm>
            <a:prstGeom prst="rect">
              <a:avLst/>
            </a:prstGeom>
          </p:spPr>
        </p:pic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7DD02D40-6E6C-F43B-31A4-9F2562798131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7157" y="2940979"/>
            <a:ext cx="1036453" cy="1008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6C47486-5D49-DA49-169F-68AE00CCFE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19" y="8074912"/>
            <a:ext cx="2591715" cy="14753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2893EF1-E097-684F-1684-D987D0F3E9B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08" y="8141049"/>
            <a:ext cx="2766353" cy="147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2992</TotalTime>
  <Words>4</Words>
  <Application>Microsoft Office PowerPoint</Application>
  <PresentationFormat>Format A4 (210 x 297 mm)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Corbel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MH</cp:lastModifiedBy>
  <cp:revision>13</cp:revision>
  <dcterms:created xsi:type="dcterms:W3CDTF">2023-05-30T13:04:46Z</dcterms:created>
  <dcterms:modified xsi:type="dcterms:W3CDTF">2024-06-09T16:40:43Z</dcterms:modified>
</cp:coreProperties>
</file>